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419" r:id="rId2"/>
    <p:sldId id="407" r:id="rId3"/>
    <p:sldId id="434" r:id="rId4"/>
    <p:sldId id="437" r:id="rId5"/>
    <p:sldId id="451" r:id="rId6"/>
    <p:sldId id="438" r:id="rId7"/>
    <p:sldId id="439" r:id="rId8"/>
    <p:sldId id="440" r:id="rId9"/>
    <p:sldId id="441" r:id="rId10"/>
    <p:sldId id="444" r:id="rId11"/>
    <p:sldId id="445" r:id="rId12"/>
    <p:sldId id="453" r:id="rId13"/>
    <p:sldId id="446" r:id="rId14"/>
    <p:sldId id="447" r:id="rId15"/>
    <p:sldId id="448" r:id="rId16"/>
    <p:sldId id="449" r:id="rId17"/>
    <p:sldId id="450" r:id="rId18"/>
    <p:sldId id="316" r:id="rId19"/>
    <p:sldId id="319" r:id="rId20"/>
    <p:sldId id="452" r:id="rId21"/>
    <p:sldId id="43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68" autoAdjust="0"/>
    <p:restoredTop sz="86395"/>
  </p:normalViewPr>
  <p:slideViewPr>
    <p:cSldViewPr snapToGrid="0">
      <p:cViewPr varScale="1">
        <p:scale>
          <a:sx n="78" d="100"/>
          <a:sy n="78" d="100"/>
        </p:scale>
        <p:origin x="192" y="1256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0.jpg>
</file>

<file path=ppt/media/image11.jp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06/03/2020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intedtoday.co.uk/product/exhibition-backdrop-banners/?gclid=Cj0KCQiApt_xBRDxARIsAAMUMu-KRJ9K96G8VM62iEO1mOpHcQ4VXzH7r-R0ozWpnIWu6Nc_JX6AGPYaAissEALw_wcB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luidbranding.com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mod/resource/view.php?id=60914" TargetMode="Externa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zoinkgames.com/plan-convention-booth-pax-east/" TargetMode="External"/><Relationship Id="rId2" Type="http://schemas.openxmlformats.org/officeDocument/2006/relationships/hyperlink" Target="https://www.youtube.com/watch?v=gB8CvsOjDv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amasutra.com/blogs/LauraBularca/20160922/281849/How_to_show_your_indie_game_at_any_expo.ph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mod/url/view.php?id=44189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materials will directly impact on the look of your booth, so carefully consider the design of these materials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Banner for the Game – 2m x 2m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Team Logo and Ident – 30cm (tall) x 1.5m (wide)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Various Merch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Game Standee</a:t>
            </a:r>
          </a:p>
          <a:p>
            <a:r>
              <a:rPr lang="en-US" sz="2600" dirty="0"/>
              <a:t>These materials will need to be printed, so make sure you complete these in plenty of time</a:t>
            </a:r>
          </a:p>
          <a:p>
            <a:r>
              <a:rPr lang="en-US" sz="2600" dirty="0"/>
              <a:t>In addition, please proofread all materials! </a:t>
            </a:r>
          </a:p>
          <a:p>
            <a:r>
              <a:rPr lang="en-US" sz="2600" dirty="0"/>
              <a:t>Please note, it is the team's responsibility to design and make these. Please don’t put all the work onto the art team!</a:t>
            </a:r>
          </a:p>
          <a:p>
            <a:pPr marL="971550" lvl="1" indent="-51435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954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Banner &amp; Ident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These will be mounted on your booth</a:t>
            </a:r>
          </a:p>
          <a:p>
            <a:r>
              <a:rPr lang="en-US" dirty="0"/>
              <a:t>Please make sure your work is high resolution and high dpi (300 – 600 DPI for print is usual)</a:t>
            </a:r>
          </a:p>
          <a:p>
            <a:r>
              <a:rPr lang="en-US" dirty="0"/>
              <a:t>Start think about the design of these now, and consider working on a draft in the next Sprint</a:t>
            </a:r>
          </a:p>
          <a:p>
            <a:r>
              <a:rPr lang="en-US" dirty="0"/>
              <a:t>We are going to order from the following using the GA Credit Card</a:t>
            </a:r>
          </a:p>
          <a:p>
            <a:pPr lvl="1"/>
            <a:r>
              <a:rPr lang="en-GB" dirty="0">
                <a:hlinkClick r:id="rId2"/>
              </a:rPr>
              <a:t>https://www.printedtoday.co.uk/product/exhibition-backdrop-banners/?gclid=Cj0KCQiApt_xBRDxARIsAAMUMu-KRJ9K96G8VM62iEO1mOpHcQ4VXzH7r-R0ozWpnIWu6Nc_JX6AGPYaAissEALw_wcB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359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Merch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 will have a budget of £100</a:t>
            </a:r>
          </a:p>
          <a:p>
            <a:r>
              <a:rPr lang="en-US" dirty="0"/>
              <a:t>Please use the following website to build up a list of items</a:t>
            </a:r>
          </a:p>
          <a:p>
            <a:pPr lvl="1"/>
            <a:r>
              <a:rPr lang="en-GB" dirty="0">
                <a:hlinkClick r:id="rId2"/>
              </a:rPr>
              <a:t>https://www.fluidbranding.com/</a:t>
            </a:r>
            <a:endParaRPr lang="en-GB" dirty="0"/>
          </a:p>
          <a:p>
            <a:r>
              <a:rPr lang="en-GB" dirty="0"/>
              <a:t>Please consider sustainability when selecting items</a:t>
            </a:r>
          </a:p>
          <a:p>
            <a:r>
              <a:rPr lang="en-GB" dirty="0"/>
              <a:t>Show a list of items to your supervisor for sign-off</a:t>
            </a:r>
          </a:p>
          <a:p>
            <a:r>
              <a:rPr lang="en-GB" dirty="0"/>
              <a:t>The Games Academy will order this via our account with Fluid Branding </a:t>
            </a:r>
          </a:p>
          <a:p>
            <a:pPr marL="457200" lvl="1" indent="0">
              <a:buNone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816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small stands will be used to explain your game and the controls</a:t>
            </a:r>
          </a:p>
          <a:p>
            <a:r>
              <a:rPr lang="en-US" sz="2600" dirty="0"/>
              <a:t>Think of it as a summary that someone would browse on a game box or on a steam/</a:t>
            </a:r>
            <a:r>
              <a:rPr lang="en-US" sz="2600" dirty="0" err="1"/>
              <a:t>itch.io</a:t>
            </a:r>
            <a:r>
              <a:rPr lang="en-US" sz="2600" dirty="0"/>
              <a:t> page</a:t>
            </a:r>
          </a:p>
          <a:p>
            <a:r>
              <a:rPr lang="en-US" sz="2600" dirty="0"/>
              <a:t>The standee should also feature the game controls, please consider making this easy to read and not just a block of text</a:t>
            </a:r>
          </a:p>
          <a:p>
            <a:r>
              <a:rPr lang="en-US" sz="2600" dirty="0"/>
              <a:t>Please provide a QR which points to an </a:t>
            </a:r>
            <a:r>
              <a:rPr lang="en-US" sz="2600" dirty="0" err="1"/>
              <a:t>itch.io</a:t>
            </a:r>
            <a:r>
              <a:rPr lang="en-US" sz="2600" dirty="0"/>
              <a:t> page or similar</a:t>
            </a:r>
          </a:p>
          <a:p>
            <a:r>
              <a:rPr lang="en-US" sz="2600" dirty="0"/>
              <a:t>We will provide a PSD template for this:</a:t>
            </a:r>
          </a:p>
          <a:p>
            <a:pPr lvl="1"/>
            <a:r>
              <a:rPr lang="en-US" sz="2200" dirty="0">
                <a:hlinkClick r:id="rId2"/>
              </a:rPr>
              <a:t>https://learningspace.falmouth.ac.uk/mod/resource/view.php?id=60914</a:t>
            </a:r>
            <a:r>
              <a:rPr lang="en-US" sz="2200" dirty="0"/>
              <a:t> </a:t>
            </a:r>
          </a:p>
          <a:p>
            <a:r>
              <a:rPr lang="en-US" sz="2600" dirty="0"/>
              <a:t>The Games Academy will print these for you!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3" name="Picture 2" descr="A picture containing screenshot, photo, street, side&#10;&#10;Description automatically generated">
            <a:extLst>
              <a:ext uri="{FF2B5EF4-FFF2-40B4-BE49-F238E27FC236}">
                <a16:creationId xmlns:a16="http://schemas.microsoft.com/office/drawing/2014/main" id="{2B433368-9F65-434A-86A0-2ED8F2E38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682" y="1311964"/>
            <a:ext cx="6760636" cy="47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26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436835-ECBB-6D47-AA33-7482A8CCC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53490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61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625FFB-03A0-D14A-80D3-F1110D88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027906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01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– Final Words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This is a celebration of your work</a:t>
            </a:r>
          </a:p>
          <a:p>
            <a:r>
              <a:rPr lang="en-US" sz="2600" dirty="0"/>
              <a:t>We want you to have fun. showing off your work</a:t>
            </a:r>
          </a:p>
          <a:p>
            <a:r>
              <a:rPr lang="en-US" sz="2600" dirty="0"/>
              <a:t>We also want you to play each others game and give feedback</a:t>
            </a:r>
          </a:p>
          <a:p>
            <a:r>
              <a:rPr lang="en-US" sz="2600" dirty="0"/>
              <a:t>This is going to be a fun event and be a great experience!</a:t>
            </a:r>
            <a:endParaRPr lang="en-US" sz="2200" dirty="0"/>
          </a:p>
          <a:p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721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indoor, table, room, front&#10;&#10;Description automatically generated">
            <a:extLst>
              <a:ext uri="{FF2B5EF4-FFF2-40B4-BE49-F238E27FC236}">
                <a16:creationId xmlns:a16="http://schemas.microsoft.com/office/drawing/2014/main" id="{7E56AD49-B913-6D45-A3C8-9E61D2AC17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" r="28577" b="-1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11" name="Picture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51203E72-E674-D945-B548-B18D99AB98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3" r="22265" b="-1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960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4E97-E734-9A4F-8C8E-87457334A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EAF82-D3D7-3149-AFE0-9577C1F2C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suck at showcasing your game - </a:t>
            </a:r>
            <a:r>
              <a:rPr lang="en-GB" dirty="0">
                <a:hlinkClick r:id="rId2"/>
              </a:rPr>
              <a:t>https://www.youtube.com/watch?v=gB8CvsOjDvg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US" dirty="0"/>
              <a:t>Planning a booth at PAX - </a:t>
            </a:r>
            <a:r>
              <a:rPr lang="en-GB" dirty="0">
                <a:hlinkClick r:id="rId3" tooltip="http://www.zoinkgames.com/plan-convention-booth-pax-east/"/>
              </a:rPr>
              <a:t>http://www.zoinkgames.com/plan-convention-booth-pax</a:t>
            </a:r>
            <a:r>
              <a:rPr lang="en-GB">
                <a:hlinkClick r:id="rId3" tooltip="http://www.zoinkgames.com/plan-convention-booth-pax-east/"/>
              </a:rPr>
              <a:t>-east/</a:t>
            </a:r>
            <a:endParaRPr lang="en-GB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How to showcase your Indie Game - </a:t>
            </a:r>
            <a:r>
              <a:rPr lang="en-GB" dirty="0">
                <a:hlinkClick r:id="rId4" tooltip="https://www.gamasutra.com/blogs/laurabularca/20160922/281849/how_to_show_your_indie_game_at_any_expo.php"/>
              </a:rPr>
              <a:t>https://www.gamasutra.com/blogs/LauraBularca/20160922/281849/How_to_show_your_indie_game_at_any_expo.php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51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0A1976-9244-984B-89F8-1445CFAD753A}"/>
              </a:ext>
            </a:extLst>
          </p:cNvPr>
          <p:cNvSpPr txBox="1"/>
          <p:nvPr/>
        </p:nvSpPr>
        <p:spPr>
          <a:xfrm>
            <a:off x="1305334" y="2604042"/>
            <a:ext cx="4033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EXPO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Planning</a:t>
            </a:r>
          </a:p>
        </p:txBody>
      </p:sp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Key Dates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All Expo Materials Supervisor Sign-off – </a:t>
            </a:r>
            <a:r>
              <a:rPr lang="en-US" b="1" dirty="0"/>
              <a:t>1700 on 27</a:t>
            </a:r>
            <a:r>
              <a:rPr lang="en-US" b="1" baseline="30000" dirty="0"/>
              <a:t>th</a:t>
            </a:r>
            <a:r>
              <a:rPr lang="en-US" b="1" dirty="0"/>
              <a:t> of March</a:t>
            </a:r>
            <a:endParaRPr lang="en-US" dirty="0"/>
          </a:p>
          <a:p>
            <a:r>
              <a:rPr lang="en-US" dirty="0"/>
              <a:t>T-Shirts – </a:t>
            </a:r>
            <a:r>
              <a:rPr lang="en-US" b="1" dirty="0"/>
              <a:t>1700 on 3</a:t>
            </a:r>
            <a:r>
              <a:rPr lang="en-US" b="1" baseline="30000" dirty="0"/>
              <a:t>rd</a:t>
            </a:r>
            <a:r>
              <a:rPr lang="en-US" b="1" dirty="0"/>
              <a:t> of April</a:t>
            </a:r>
          </a:p>
          <a:p>
            <a:r>
              <a:rPr lang="en-US" dirty="0"/>
              <a:t>All Expo Materials to be ordered/printed – </a:t>
            </a:r>
            <a:r>
              <a:rPr lang="en-US" b="1" dirty="0"/>
              <a:t>1700 on 3</a:t>
            </a:r>
            <a:r>
              <a:rPr lang="en-US" b="1" baseline="30000" dirty="0"/>
              <a:t>rd</a:t>
            </a:r>
            <a:r>
              <a:rPr lang="en-US" b="1" dirty="0"/>
              <a:t> of April</a:t>
            </a:r>
          </a:p>
          <a:p>
            <a:r>
              <a:rPr lang="en-US" dirty="0"/>
              <a:t>Game Trailers – </a:t>
            </a:r>
            <a:r>
              <a:rPr lang="en-US" b="1" dirty="0"/>
              <a:t>1700 on 27</a:t>
            </a:r>
            <a:r>
              <a:rPr lang="en-US" b="1" baseline="30000" dirty="0"/>
              <a:t>th</a:t>
            </a:r>
            <a:r>
              <a:rPr lang="en-US" b="1" dirty="0"/>
              <a:t> of April</a:t>
            </a:r>
            <a:endParaRPr lang="en-US" dirty="0"/>
          </a:p>
          <a:p>
            <a:r>
              <a:rPr lang="en-US" dirty="0"/>
              <a:t>Expo – </a:t>
            </a:r>
            <a:r>
              <a:rPr lang="en-US" b="1" dirty="0"/>
              <a:t>4</a:t>
            </a:r>
            <a:r>
              <a:rPr lang="en-US" b="1" baseline="30000" dirty="0"/>
              <a:t>th</a:t>
            </a:r>
            <a:r>
              <a:rPr lang="en-US" b="1" dirty="0"/>
              <a:t> of May</a:t>
            </a:r>
            <a:endParaRPr lang="en-US" dirty="0"/>
          </a:p>
          <a:p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0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Reminder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Expo will take place from the 4</a:t>
            </a:r>
            <a:r>
              <a:rPr lang="en-US" baseline="30000" dirty="0"/>
              <a:t>th</a:t>
            </a:r>
            <a:r>
              <a:rPr lang="en-US" dirty="0"/>
              <a:t> – 7</a:t>
            </a:r>
            <a:r>
              <a:rPr lang="en-US" baseline="30000" dirty="0"/>
              <a:t>th</a:t>
            </a:r>
            <a:r>
              <a:rPr lang="en-US" dirty="0"/>
              <a:t> of May in the Sports Hall</a:t>
            </a:r>
          </a:p>
          <a:p>
            <a:pPr lvl="1"/>
            <a:r>
              <a:rPr lang="en-US" dirty="0"/>
              <a:t>Monday 4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Setup Day</a:t>
            </a:r>
          </a:p>
          <a:p>
            <a:pPr lvl="1"/>
            <a:r>
              <a:rPr lang="en-US" dirty="0"/>
              <a:t>Tuesday 5</a:t>
            </a:r>
            <a:r>
              <a:rPr lang="en-US" baseline="30000" dirty="0"/>
              <a:t>th</a:t>
            </a:r>
            <a:r>
              <a:rPr lang="en-US" dirty="0"/>
              <a:t> – </a:t>
            </a:r>
            <a:r>
              <a:rPr lang="en-US" b="1" dirty="0"/>
              <a:t>Industry/Pitch Day</a:t>
            </a:r>
          </a:p>
          <a:p>
            <a:pPr lvl="1"/>
            <a:r>
              <a:rPr lang="en-US" dirty="0"/>
              <a:t>Wednesday 6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Games Academy Day</a:t>
            </a:r>
          </a:p>
          <a:p>
            <a:pPr lvl="1"/>
            <a:r>
              <a:rPr lang="en-US" dirty="0"/>
              <a:t>Thursday 7</a:t>
            </a:r>
            <a:r>
              <a:rPr lang="en-US" baseline="30000" dirty="0"/>
              <a:t>th</a:t>
            </a:r>
            <a:r>
              <a:rPr lang="en-US" dirty="0"/>
              <a:t> – </a:t>
            </a:r>
            <a:r>
              <a:rPr lang="en-US" b="1" dirty="0"/>
              <a:t>Community Day</a:t>
            </a:r>
          </a:p>
          <a:p>
            <a:r>
              <a:rPr lang="en-US" dirty="0"/>
              <a:t>The Expo will open from 10 – 4 each day, apart from </a:t>
            </a:r>
            <a:r>
              <a:rPr lang="en-US" b="1" dirty="0"/>
              <a:t>Setup Day</a:t>
            </a:r>
            <a:r>
              <a:rPr lang="en-US" dirty="0"/>
              <a:t> where the hall will be open from 9am</a:t>
            </a:r>
          </a:p>
          <a:p>
            <a:pPr lvl="1"/>
            <a:r>
              <a:rPr lang="en-US" dirty="0"/>
              <a:t>There will be a slot for each year to come and do their setup</a:t>
            </a:r>
          </a:p>
          <a:p>
            <a:pPr lvl="1"/>
            <a:r>
              <a:rPr lang="en-US" dirty="0"/>
              <a:t>Please come in as a team and setup</a:t>
            </a:r>
          </a:p>
          <a:p>
            <a:pPr lvl="1"/>
            <a:r>
              <a:rPr lang="en-US" dirty="0"/>
              <a:t>Please sign the register as you enter the hall!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49554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4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71ECB0AD-7CDA-8541-AFE0-ED6ADF1D2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250" y="1050584"/>
            <a:ext cx="10099500" cy="475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4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Booth</a:t>
            </a: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7F2BE161-C361-5A47-9A49-3D1D56DCD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336" y="1011880"/>
            <a:ext cx="8087339" cy="497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93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Requirements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the expo we are require you to have the following ready: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Game Trailer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Booth Rota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Expo Materials</a:t>
            </a:r>
          </a:p>
          <a:p>
            <a:r>
              <a:rPr lang="en-US" dirty="0"/>
              <a:t>This is all part of the </a:t>
            </a:r>
            <a:r>
              <a:rPr lang="en-US" b="1" dirty="0"/>
              <a:t>Studio Practice </a:t>
            </a:r>
            <a:r>
              <a:rPr lang="en-US" dirty="0"/>
              <a:t>Assignment for </a:t>
            </a:r>
            <a:r>
              <a:rPr lang="en-US" b="1" dirty="0"/>
              <a:t>GAM330</a:t>
            </a:r>
            <a:endParaRPr lang="en-US" dirty="0"/>
          </a:p>
          <a:p>
            <a:r>
              <a:rPr lang="en-US" dirty="0"/>
              <a:t>See Assignment Brief for details</a:t>
            </a:r>
          </a:p>
          <a:p>
            <a:pPr lvl="1"/>
            <a:r>
              <a:rPr lang="en-US" dirty="0">
                <a:hlinkClick r:id="rId2"/>
              </a:rPr>
              <a:t>https://learningspace.falmouth.ac.uk/mod/url/view.php?id=44189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1771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Game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game should be in a playable state</a:t>
            </a:r>
          </a:p>
          <a:p>
            <a:r>
              <a:rPr lang="en-US" dirty="0"/>
              <a:t>Over and above this, the following are </a:t>
            </a:r>
            <a:r>
              <a:rPr lang="en-US" b="1" dirty="0"/>
              <a:t>suggestions</a:t>
            </a:r>
            <a:r>
              <a:rPr lang="en-US" dirty="0"/>
              <a:t>, not </a:t>
            </a:r>
            <a:r>
              <a:rPr lang="en-US" b="1" dirty="0"/>
              <a:t>requirements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God mode</a:t>
            </a:r>
          </a:p>
          <a:p>
            <a:pPr lvl="1"/>
            <a:r>
              <a:rPr lang="en-US" dirty="0"/>
              <a:t>Attract mode</a:t>
            </a:r>
          </a:p>
          <a:p>
            <a:pPr lvl="1"/>
            <a:r>
              <a:rPr lang="en-US" dirty="0"/>
              <a:t>Cheat</a:t>
            </a:r>
          </a:p>
          <a:p>
            <a:pPr lvl="1"/>
            <a:r>
              <a:rPr lang="en-US" dirty="0"/>
              <a:t>A special expo build</a:t>
            </a:r>
          </a:p>
          <a:p>
            <a:pPr lvl="1"/>
            <a:r>
              <a:rPr lang="en-US" dirty="0"/>
              <a:t>Ability to restart the game with a keypress</a:t>
            </a:r>
          </a:p>
        </p:txBody>
      </p:sp>
    </p:spTree>
    <p:extLst>
      <p:ext uri="{BB962C8B-B14F-4D97-AF65-F5344CB8AC3E}">
        <p14:creationId xmlns:p14="http://schemas.microsoft.com/office/powerpoint/2010/main" val="965140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Game Trailer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should show the gameplay of your game</a:t>
            </a:r>
          </a:p>
          <a:p>
            <a:r>
              <a:rPr lang="en-US" dirty="0"/>
              <a:t>The format is up to you</a:t>
            </a:r>
          </a:p>
          <a:p>
            <a:pPr lvl="1"/>
            <a:r>
              <a:rPr lang="en-US" dirty="0"/>
              <a:t>Flashy E3 style trailer</a:t>
            </a:r>
          </a:p>
          <a:p>
            <a:pPr lvl="1"/>
            <a:r>
              <a:rPr lang="en-US" dirty="0"/>
              <a:t>‘Lets’ play style</a:t>
            </a:r>
          </a:p>
          <a:p>
            <a:pPr lvl="1"/>
            <a:r>
              <a:rPr lang="en-US" dirty="0"/>
              <a:t>Traditional gameplay trailer</a:t>
            </a:r>
          </a:p>
          <a:p>
            <a:r>
              <a:rPr lang="en-US" dirty="0"/>
              <a:t>These will be collected in by the Techs and will be looked by the External Examiner to verify the marking process</a:t>
            </a:r>
          </a:p>
          <a:p>
            <a:r>
              <a:rPr lang="en-US" dirty="0"/>
              <a:t>So, this should really be a good showcase for your game!</a:t>
            </a:r>
          </a:p>
        </p:txBody>
      </p:sp>
    </p:spTree>
    <p:extLst>
      <p:ext uri="{BB962C8B-B14F-4D97-AF65-F5344CB8AC3E}">
        <p14:creationId xmlns:p14="http://schemas.microsoft.com/office/powerpoint/2010/main" val="994219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Rota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As a team you decide on a schedule for manning the booth</a:t>
            </a:r>
          </a:p>
          <a:p>
            <a:r>
              <a:rPr lang="en-US" sz="2600" dirty="0"/>
              <a:t>The rules are: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 minimum of </a:t>
            </a:r>
            <a:r>
              <a:rPr lang="en-US" sz="2000" b="1" dirty="0"/>
              <a:t>two</a:t>
            </a:r>
            <a:r>
              <a:rPr lang="en-US" sz="2000" dirty="0"/>
              <a:t> people need to be there each day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Everyone should take a turn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All team members should be present at some point on the </a:t>
            </a:r>
            <a:r>
              <a:rPr lang="en-US" sz="2000" b="1" dirty="0"/>
              <a:t>Industry Day &amp;</a:t>
            </a:r>
            <a:r>
              <a:rPr lang="en-US" sz="2000" dirty="0"/>
              <a:t> </a:t>
            </a:r>
            <a:r>
              <a:rPr lang="en-US" sz="2000" b="1" dirty="0"/>
              <a:t>Games Academy day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Everyone should be able to deliver the Elevator Pitch for the game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The Rota should be shown to your Supervisor in advance of the Expo</a:t>
            </a:r>
          </a:p>
          <a:p>
            <a:r>
              <a:rPr lang="en-US" sz="2600" dirty="0"/>
              <a:t>Please note, you will still need to sign-in for the Expo Day</a:t>
            </a:r>
          </a:p>
          <a:p>
            <a:r>
              <a:rPr lang="en-US" sz="2600" b="1" dirty="0"/>
              <a:t>Those not on the booths should be attending the Expo or taking a break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63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11167</TotalTime>
  <Words>924</Words>
  <Application>Microsoft Macintosh PowerPoint</Application>
  <PresentationFormat>Widescreen</PresentationFormat>
  <Paragraphs>111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Useful Links</vt:lpstr>
      <vt:lpstr>PowerPoint Presentation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377</cp:revision>
  <dcterms:created xsi:type="dcterms:W3CDTF">2017-09-13T20:00:56Z</dcterms:created>
  <dcterms:modified xsi:type="dcterms:W3CDTF">2020-03-06T15:22:29Z</dcterms:modified>
</cp:coreProperties>
</file>

<file path=docProps/thumbnail.jpeg>
</file>